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/>
    <p:restoredTop sz="94616"/>
  </p:normalViewPr>
  <p:slideViewPr>
    <p:cSldViewPr snapToGrid="0" snapToObjects="1">
      <p:cViewPr varScale="1">
        <p:scale>
          <a:sx n="124" d="100"/>
          <a:sy n="124" d="100"/>
        </p:scale>
        <p:origin x="19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5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6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7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9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9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0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5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3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90FC8-2957-BD42-A17A-4FE5B37A49FA}" type="datetimeFigureOut">
              <a:rPr lang="en-US" smtClean="0"/>
              <a:t>3/31/18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26962-2398-9B46-B2F6-B19E11161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0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094808" y="671237"/>
            <a:ext cx="975360" cy="5974080"/>
          </a:xfrm>
          <a:prstGeom prst="rect">
            <a:avLst/>
          </a:prstGeom>
          <a:solidFill>
            <a:schemeClr val="tx1">
              <a:lumMod val="65000"/>
              <a:lumOff val="35000"/>
              <a:alpha val="1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04" name="Rectangle 2303"/>
          <p:cNvSpPr/>
          <p:nvPr/>
        </p:nvSpPr>
        <p:spPr>
          <a:xfrm>
            <a:off x="1917702" y="671237"/>
            <a:ext cx="2772831" cy="5974080"/>
          </a:xfrm>
          <a:prstGeom prst="rect">
            <a:avLst/>
          </a:prstGeom>
          <a:solidFill>
            <a:srgbClr val="DE660C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22107" y="188934"/>
            <a:ext cx="7975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A0A4A5"/>
                </a:solidFill>
                <a:latin typeface="Exo DemiBold" charset="0"/>
                <a:ea typeface="Exo DemiBold" charset="0"/>
                <a:cs typeface="Exo DemiBold" charset="0"/>
              </a:rPr>
              <a:t>Marketing Technology </a:t>
            </a:r>
            <a:r>
              <a:rPr lang="en-US" sz="2000" b="1" dirty="0" smtClean="0">
                <a:solidFill>
                  <a:srgbClr val="A0A4A5"/>
                </a:solidFill>
                <a:latin typeface="Exo DemiBold" charset="0"/>
                <a:ea typeface="Exo DemiBold" charset="0"/>
                <a:cs typeface="Exo DemiBold" charset="0"/>
              </a:rPr>
              <a:t>Landscape (“The Martech 5000”)</a:t>
            </a:r>
            <a:endParaRPr lang="en-US" sz="2000" b="1" dirty="0">
              <a:solidFill>
                <a:srgbClr val="A0A4A5"/>
              </a:solidFill>
              <a:latin typeface="Exo DemiBold" charset="0"/>
              <a:ea typeface="Exo DemiBold" charset="0"/>
              <a:cs typeface="Exo Demi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160" y="234344"/>
            <a:ext cx="1443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96999C"/>
                </a:solidFill>
                <a:latin typeface="Open Sans"/>
                <a:cs typeface="Open Sans"/>
              </a:rPr>
              <a:t>April 1, 2018</a:t>
            </a:r>
            <a:endParaRPr lang="en-US" sz="1400" dirty="0">
              <a:solidFill>
                <a:srgbClr val="96999C"/>
              </a:solidFill>
              <a:latin typeface="Open Sans"/>
              <a:cs typeface="Open Sans"/>
            </a:endParaRPr>
          </a:p>
        </p:txBody>
      </p:sp>
      <p:pic>
        <p:nvPicPr>
          <p:cNvPr id="7" name="Picture 6" descr="chiefmartec.com_White 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5" y="128463"/>
            <a:ext cx="2322659" cy="43915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23625" y="671237"/>
            <a:ext cx="2438400" cy="5974080"/>
          </a:xfrm>
          <a:prstGeom prst="rect">
            <a:avLst/>
          </a:prstGeom>
          <a:solidFill>
            <a:srgbClr val="F9BF1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Rectangle 24"/>
          <p:cNvSpPr/>
          <p:nvPr/>
        </p:nvSpPr>
        <p:spPr>
          <a:xfrm>
            <a:off x="7198448" y="671237"/>
            <a:ext cx="1828800" cy="5974080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23625" y="609955"/>
            <a:ext cx="243840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dirty="0">
                <a:solidFill>
                  <a:srgbClr val="F9BE1E"/>
                </a:solidFill>
                <a:latin typeface="Exo DemiBold"/>
                <a:cs typeface="Exo DemiBold"/>
              </a:rPr>
              <a:t>Social &amp; Relationships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94215" y="609955"/>
            <a:ext cx="182880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dirty="0">
                <a:solidFill>
                  <a:schemeClr val="accent6">
                    <a:lumMod val="75000"/>
                  </a:schemeClr>
                </a:solidFill>
                <a:latin typeface="Exo DemiBold"/>
                <a:cs typeface="Exo DemiBold"/>
              </a:rPr>
              <a:t>Commerce &amp; Sales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9065923" y="672088"/>
            <a:ext cx="1986552" cy="5974080"/>
          </a:xfrm>
          <a:prstGeom prst="rect">
            <a:avLst/>
          </a:prstGeom>
          <a:solidFill>
            <a:schemeClr val="accent5">
              <a:lumMod val="75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5" name="TextBox 234"/>
          <p:cNvSpPr txBox="1"/>
          <p:nvPr/>
        </p:nvSpPr>
        <p:spPr>
          <a:xfrm>
            <a:off x="9070157" y="610806"/>
            <a:ext cx="1977828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dirty="0">
                <a:solidFill>
                  <a:schemeClr val="accent5">
                    <a:lumMod val="75000"/>
                  </a:schemeClr>
                </a:solidFill>
                <a:latin typeface="Exo DemiBold"/>
                <a:cs typeface="Exo DemiBold"/>
              </a:rPr>
              <a:t>Data</a:t>
            </a:r>
          </a:p>
        </p:txBody>
      </p:sp>
      <p:sp>
        <p:nvSpPr>
          <p:cNvPr id="752" name="TextBox 751"/>
          <p:cNvSpPr txBox="1"/>
          <p:nvPr/>
        </p:nvSpPr>
        <p:spPr>
          <a:xfrm>
            <a:off x="11094807" y="609955"/>
            <a:ext cx="973807" cy="25654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067" dirty="0">
                <a:solidFill>
                  <a:schemeClr val="tx1">
                    <a:lumMod val="65000"/>
                    <a:lumOff val="35000"/>
                  </a:schemeClr>
                </a:solidFill>
                <a:latin typeface="Exo DemiBold"/>
                <a:cs typeface="Exo DemiBold"/>
              </a:rPr>
              <a:t>Management</a:t>
            </a:r>
          </a:p>
        </p:txBody>
      </p:sp>
      <p:sp>
        <p:nvSpPr>
          <p:cNvPr id="2282" name="TextBox 2281"/>
          <p:cNvSpPr txBox="1"/>
          <p:nvPr/>
        </p:nvSpPr>
        <p:spPr>
          <a:xfrm>
            <a:off x="74082" y="6623638"/>
            <a:ext cx="123977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rgbClr val="96999C"/>
                </a:solidFill>
                <a:latin typeface="Open Sans"/>
                <a:cs typeface="Open Sans"/>
              </a:rPr>
              <a:t>Sources: </a:t>
            </a:r>
            <a:r>
              <a:rPr lang="en-US" sz="700" dirty="0" smtClean="0">
                <a:solidFill>
                  <a:srgbClr val="96999C"/>
                </a:solidFill>
                <a:latin typeface="Open Sans"/>
                <a:cs typeface="Open Sans"/>
              </a:rPr>
              <a:t>YOUR NAME HERE										                     Produced </a:t>
            </a:r>
            <a:r>
              <a:rPr lang="en-US" sz="700" dirty="0" smtClean="0">
                <a:solidFill>
                  <a:srgbClr val="96999C"/>
                </a:solidFill>
                <a:latin typeface="Open Sans"/>
                <a:cs typeface="Open Sans"/>
              </a:rPr>
              <a:t>by </a:t>
            </a:r>
            <a:r>
              <a:rPr lang="en-US" sz="700" dirty="0" smtClean="0">
                <a:solidFill>
                  <a:srgbClr val="96999C"/>
                </a:solidFill>
                <a:latin typeface="Open Sans"/>
                <a:cs typeface="Open Sans"/>
              </a:rPr>
              <a:t>YOUR NAME HERE.</a:t>
            </a:r>
            <a:endParaRPr lang="en-US" sz="700" dirty="0">
              <a:solidFill>
                <a:srgbClr val="96999C"/>
              </a:solidFill>
              <a:latin typeface="Open Sans"/>
              <a:cs typeface="Open Sans"/>
            </a:endParaRPr>
          </a:p>
        </p:txBody>
      </p:sp>
      <p:sp>
        <p:nvSpPr>
          <p:cNvPr id="2280" name="Rectangle 2279"/>
          <p:cNvSpPr/>
          <p:nvPr/>
        </p:nvSpPr>
        <p:spPr>
          <a:xfrm>
            <a:off x="147377" y="671237"/>
            <a:ext cx="1736456" cy="5974080"/>
          </a:xfrm>
          <a:prstGeom prst="rect">
            <a:avLst/>
          </a:prstGeom>
          <a:solidFill>
            <a:srgbClr val="AE001A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85" name="TextBox 2284"/>
          <p:cNvSpPr txBox="1"/>
          <p:nvPr/>
        </p:nvSpPr>
        <p:spPr>
          <a:xfrm>
            <a:off x="147377" y="609955"/>
            <a:ext cx="173645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dirty="0">
                <a:solidFill>
                  <a:srgbClr val="A60019"/>
                </a:solidFill>
                <a:latin typeface="Exo DemiBold"/>
                <a:cs typeface="Exo DemiBold"/>
              </a:rPr>
              <a:t>Advertising &amp; Promotion</a:t>
            </a:r>
          </a:p>
        </p:txBody>
      </p:sp>
      <p:sp>
        <p:nvSpPr>
          <p:cNvPr id="2286" name="TextBox 2285"/>
          <p:cNvSpPr txBox="1"/>
          <p:nvPr/>
        </p:nvSpPr>
        <p:spPr>
          <a:xfrm>
            <a:off x="1917703" y="609955"/>
            <a:ext cx="277282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dirty="0">
                <a:solidFill>
                  <a:srgbClr val="DA640D"/>
                </a:solidFill>
                <a:latin typeface="Exo DemiBold"/>
                <a:cs typeface="Exo DemiBold"/>
              </a:rPr>
              <a:t>Content &amp; Experience</a:t>
            </a:r>
          </a:p>
        </p:txBody>
      </p:sp>
    </p:spTree>
    <p:extLst>
      <p:ext uri="{BB962C8B-B14F-4D97-AF65-F5344CB8AC3E}">
        <p14:creationId xmlns:p14="http://schemas.microsoft.com/office/powerpoint/2010/main" val="6238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Exo DemiBold</vt:lpstr>
      <vt:lpstr>Open Sans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Brinker</dc:creator>
  <cp:lastModifiedBy>Scott Brinker</cp:lastModifiedBy>
  <cp:revision>6</cp:revision>
  <cp:lastPrinted>2017-05-02T18:03:59Z</cp:lastPrinted>
  <dcterms:created xsi:type="dcterms:W3CDTF">2017-05-02T17:43:46Z</dcterms:created>
  <dcterms:modified xsi:type="dcterms:W3CDTF">2018-03-31T10:18:25Z</dcterms:modified>
</cp:coreProperties>
</file>